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60"/>
  </p:normalViewPr>
  <p:slideViewPr>
    <p:cSldViewPr snapToGrid="0">
      <p:cViewPr varScale="1">
        <p:scale>
          <a:sx n="33" d="100"/>
          <a:sy n="33" d="100"/>
        </p:scale>
        <p:origin x="16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D487B2-74CD-B9A1-E970-EBB7B1F8D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BD37D3-0D84-0ABD-5D04-C150FEE2D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DD4CEF-221B-F4DC-0549-29EC44AD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72F38F-C907-16A7-0B51-C359CB40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1710EC-49E1-3687-78A7-93327582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63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BF48B1-59D1-BA65-7860-2B7E93418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3E0A620-BD7B-8F86-5740-B3436DBCC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C01FC1-3721-AFFC-0815-594C91A1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8F3FA1-3B8B-BC1A-443E-0EF0C687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337C66-22CB-F230-0E16-20F85BB9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3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63F3291-6DA7-5CA3-0EF2-57C7E3B1F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C2D5FA-DD02-2F0D-7D15-203AD3FEA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940255-AE81-9BD5-834F-51C6C31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12EC6F-5DDE-6072-98E9-059ADF7D6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143C6C-0968-D159-F208-1DD5F326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0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6FD69F-08DF-FC3F-83E0-EA5BEF7A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38C401-95B3-E223-62BB-B57024890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56769C-EB49-F6DF-B334-A5D7109F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881B8B-A71A-7948-7FAD-D2BE4D23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817DC9-EE7A-BB8A-A363-8F4DD633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54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61600C-4E5F-7692-E8BD-8478310D2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22DE32-7A9B-C645-2B36-B36FBC470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278BF7-EE8B-3D36-3592-77A983E5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947927-DBAA-D0F5-9745-50A90FA9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67CC-CB96-0ABE-2DAA-8E202BE0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50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776BE6-A36B-36ED-BEE3-A779686C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BE3192-9A17-592A-D0FB-8A109E3DF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F441DE-E79D-5B92-5FC2-43BC5DBA4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DC1526-747D-BFE5-91CF-57C0356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4A8F3F-A047-5476-CDB7-BEBF3ADE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3EB3CDA-AB05-FABD-BD1B-5DDDE15A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88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7F0922-712C-7C50-AF73-30E7E01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69B975-2A1B-7176-75FC-4378A259E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4400E8-89F7-C6F6-D2A7-26FAE4C87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44EB8C-470F-7F12-2A98-2C4771C99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367B5FC-9776-04EA-A18B-7300981243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053FC3C-9598-8368-3BA4-4C636357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2AA9AEC-D015-86D4-FDE9-52C0FEE6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9BF05C0-3B15-CA1A-F45B-606F2047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57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EF3309-A67D-9A7E-8DDE-D35876CA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3369DC9-4216-740E-30E7-0F5D9F11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136429-7257-59C5-2A9A-082502DB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9D22C7-C307-C5AD-C519-EE3E1251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514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224310-278E-019B-6E27-E2920935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F150EC-6933-E137-B637-34D6763A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0D31C6-BAE0-50A4-DD9B-95BF36C3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69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151276-ED03-78A0-D3A5-1B7A4B1E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D2155B-6CF2-5AE0-F2FA-34BF3613D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2D659E-5D5E-5322-97E9-895FC8492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A987ED-8D1F-2EB8-4EE7-A07EEB10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5A5FBF-9843-4EA9-C845-D4CDA1F99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A59197-977B-85F6-1B11-F3775D2A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120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E65393-5DF9-9A92-A50F-CAD792D3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370BB00-0C1D-8471-28D9-FEB930CA0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C7D8A53-F1B6-FB2E-BA8F-F5BE7CEED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88C2AE8-1B6B-95BA-0BEE-6FC6C5CC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21B1C24-945E-DFF6-3EA3-F975977BE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5D4083-7CB7-55FA-F782-F3EA1775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89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47489F-30B9-F343-A1D5-D4F8958C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7B403-E050-84F3-9BD9-8A7AEF7D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139DF5-69DE-4B49-B32C-921CADC14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A00B4-58BB-4526-A684-AD7A191E8739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42C328-CA83-C9F6-BBFE-B852929BB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42E4FC-7408-AA7D-000B-967DDD9C6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CD68D-538C-418B-BED3-D40E9AED4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32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445B608B-82A9-6CCD-6238-6894152D1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8387" y="182174"/>
            <a:ext cx="8151298" cy="645140"/>
          </a:xfrm>
        </p:spPr>
        <p:txBody>
          <a:bodyPr>
            <a:noAutofit/>
          </a:bodyPr>
          <a:lstStyle/>
          <a:p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2026 </a:t>
            </a:r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ロンダさくら便り　　</a:t>
            </a:r>
            <a:r>
              <a:rPr kumimoji="1"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AYA</a:t>
            </a:r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さんより　　　　</a:t>
            </a:r>
            <a:r>
              <a: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202603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D8DDC76-4E4B-B99F-7242-A39374A6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53" y="1135277"/>
            <a:ext cx="2743774" cy="22937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B65C70E-F1B3-CE25-C804-E5C508EDB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867" y="1013170"/>
            <a:ext cx="2128292" cy="28786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7711948-71D6-ED2F-C70E-EC4BA343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67518"/>
            <a:ext cx="2261521" cy="28243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76F09A-67E7-06DB-E8F5-0AC01FA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360" y="1135277"/>
            <a:ext cx="2335386" cy="27087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7A2F81E-AAA4-F9D2-3FD7-32DF4EE44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38" y="4279254"/>
            <a:ext cx="3355201" cy="239657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0B55221-83E7-73F5-4ADF-277EC272C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728" y="4277808"/>
            <a:ext cx="3343309" cy="24427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7C636C-3F1F-DD54-1EE6-C083B447A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5626" y="4277807"/>
            <a:ext cx="3504101" cy="23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89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</Words>
  <Application>Microsoft Office PowerPoint</Application>
  <PresentationFormat>ワイド画面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利明 下山</dc:creator>
  <cp:lastModifiedBy>利明 下山</cp:lastModifiedBy>
  <cp:revision>7</cp:revision>
  <dcterms:created xsi:type="dcterms:W3CDTF">2026-05-08T10:05:21Z</dcterms:created>
  <dcterms:modified xsi:type="dcterms:W3CDTF">2026-05-08T10:18:20Z</dcterms:modified>
</cp:coreProperties>
</file>